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57" r:id="rId5"/>
    <p:sldId id="258" r:id="rId6"/>
    <p:sldId id="259" r:id="rId7"/>
    <p:sldId id="260" r:id="rId8"/>
    <p:sldId id="261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24564-CF21-4744-B307-AAE6E105E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714B6-A051-4450-9083-F2BB0F757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F1E6E-1EFC-4E9D-B15B-6FE88A7F6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60D94-3B84-4D32-8A05-E6B0AF2C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87A68-41A9-4880-9366-C4CFA3762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289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3B2A-E4B2-4E3C-9341-502E5CD5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DF2F27-0EC5-4E27-B744-1547A574F0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9FC42-6E08-448E-A1B6-52E421353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48B81-2FF7-496C-B049-6C9F2C08A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B2FB4-5DCF-412C-B36B-2298277F0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395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516A4B-A90C-4EFA-BCB4-67B7749349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B45D22-40E1-4C65-BF0E-0A604AC71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6BE75-C3FF-4072-8C45-A10BD4890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726BC-AD01-4E18-A558-26DEB3125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84D5-D242-40FD-A944-75FB9FD60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025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E2DE3-26A9-45BB-9B8D-C39712B19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4003D-2685-439F-8335-A27E300E1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0F737-E347-4973-B49F-128B47847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07591-5064-4290-A344-E3B4821E0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4788C-9AD5-40DB-9B8E-56CDC065B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1273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55B75-8F77-4807-A8C2-18C54AB3A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7F8BC-860B-42BC-989F-4E7E9FB29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3DBB2-3E91-40FB-9BB4-6A639E45A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F28C6-871F-4C3F-94DE-56A8F4EC6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5E235-482D-4500-BD57-AFC38CC23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5411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7CE02-96C6-4CDD-874A-B5E5FB0E9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F25B5-800A-4684-A5D7-4F1EC5FFC9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DA3179-DEE3-4F53-B4A7-1ECF5AF79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809C92-9348-4821-ABF1-EF3E4815D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8EDA40-A8AB-4AF7-9FC6-A931A4B9E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BDD87-5023-4C88-9715-23972C634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1492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01E53-2D93-43EE-80A9-BC747117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90E36-18C4-45D0-8A5D-8D47AD154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62AB69-F0A4-438A-8254-CB1788810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2BE30-2152-43E7-B960-B61CDE6B1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36C992-631A-4795-A2D6-B350602C9E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9373C1-970D-4EB2-94CF-BFA37E4FF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F755FD-E0D5-47CA-958B-5FAD945DF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0F88DD-A1AB-47DA-BBF0-813515D9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8952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B7FFC-394C-445A-8317-5708ABA5B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9C34BB-1FED-4DC7-9BE3-7B94AE94C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CED16-7596-4C6C-B64D-D8204EDFD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8C7F83-0C71-4690-807C-963B8924A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2688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13B9E-6FE6-4897-AAA6-259D9635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BD8D35-9682-4A9A-A5FC-EC1E16D68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B79E53-729A-4E7C-9842-1795830FA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212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4A7E1-6B56-4563-883A-F870F7DC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A7B29-36B2-46A5-9B68-08D6C8DBD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CCB89D-3F05-43A7-9890-64CF6B441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4C6820-DDAA-4346-92A6-732DA60A5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B9A78C-DF64-4B92-A203-02231AD57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C45FAA-35B3-4278-9179-13993AC2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1367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92180-C776-4E6F-95CE-62F4AC945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405748-4555-4D51-9CF2-CA7DBBFBD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FF15FB-369B-4CC9-9BB6-2DFB6F0E30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8E19F4-1806-469A-BF38-3C3FBE0D6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7E4313-E4FE-4278-B596-75FBB7736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D0C872-CBF2-47CE-A0CC-629A0621C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22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3C0172-15C8-47BC-918B-929C6CF57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EEC9EA-2DDF-4CF4-837C-9CEF5A0CC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7FDC9-32B7-4978-B2D9-A5B6EF5039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CCE6F-028F-4069-90A0-BEABF4AF7E5F}" type="datetimeFigureOut">
              <a:rPr lang="en-GB" smtClean="0"/>
              <a:t>Monday 04 March 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5E0A6-1AB2-44DE-A17F-2C412B380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8849E-969D-49B4-88EF-C9C17D7DE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8EE8-5890-414A-AF40-974FE9DB82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5901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E437-710D-45F9-A613-4BC804EAE9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Mechanical </a:t>
            </a:r>
            <a:r>
              <a:rPr lang="en-GB"/>
              <a:t>Duck project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1E6B3E-3A0E-4D9F-B16F-29E08B7567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/>
              <a:t>by Medad Rufus</a:t>
            </a:r>
          </a:p>
        </p:txBody>
      </p:sp>
    </p:spTree>
    <p:extLst>
      <p:ext uri="{BB962C8B-B14F-4D97-AF65-F5344CB8AC3E}">
        <p14:creationId xmlns:p14="http://schemas.microsoft.com/office/powerpoint/2010/main" val="2200718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257">
            <a:extLst>
              <a:ext uri="{FF2B5EF4-FFF2-40B4-BE49-F238E27FC236}">
                <a16:creationId xmlns:a16="http://schemas.microsoft.com/office/drawing/2014/main" id="{40D49A36-E2FB-45ED-A41D-5F42364A50F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037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278">
            <a:extLst>
              <a:ext uri="{FF2B5EF4-FFF2-40B4-BE49-F238E27FC236}">
                <a16:creationId xmlns:a16="http://schemas.microsoft.com/office/drawing/2014/main" id="{17D8BA22-4AD1-4CDF-8282-2D647FCD2B6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361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9DF86D-D396-483C-9B6C-CC3744A8E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095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in a kitchen preparing food&#10;&#10;Description automatically generated">
            <a:extLst>
              <a:ext uri="{FF2B5EF4-FFF2-40B4-BE49-F238E27FC236}">
                <a16:creationId xmlns:a16="http://schemas.microsoft.com/office/drawing/2014/main" id="{736B1C30-3158-414F-8849-549D4E983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586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D8BCB-454E-4FEE-989B-CBFAB5E4C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group of people sitting at a beach&#10;&#10;Description automatically generated">
            <a:extLst>
              <a:ext uri="{FF2B5EF4-FFF2-40B4-BE49-F238E27FC236}">
                <a16:creationId xmlns:a16="http://schemas.microsoft.com/office/drawing/2014/main" id="{41C3FDE0-EC99-4486-A40C-456DF74D3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50214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59437-40E7-44E5-8B84-18CA83909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picture containing indoor, cabinet, furniture, wall&#10;&#10;Description automatically generated">
            <a:extLst>
              <a:ext uri="{FF2B5EF4-FFF2-40B4-BE49-F238E27FC236}">
                <a16:creationId xmlns:a16="http://schemas.microsoft.com/office/drawing/2014/main" id="{1CD7FA5F-8045-4905-9A67-A878B3F2F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2561" y="467924"/>
            <a:ext cx="10044590" cy="5650081"/>
          </a:xfrm>
        </p:spPr>
      </p:pic>
    </p:spTree>
    <p:extLst>
      <p:ext uri="{BB962C8B-B14F-4D97-AF65-F5344CB8AC3E}">
        <p14:creationId xmlns:p14="http://schemas.microsoft.com/office/powerpoint/2010/main" val="91992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190301_185053">
            <a:extLst>
              <a:ext uri="{FF2B5EF4-FFF2-40B4-BE49-F238E27FC236}">
                <a16:creationId xmlns:a16="http://schemas.microsoft.com/office/drawing/2014/main" id="{825B02C9-A4D8-40CB-A937-40F19B31D6E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75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190301_124647">
            <a:extLst>
              <a:ext uri="{FF2B5EF4-FFF2-40B4-BE49-F238E27FC236}">
                <a16:creationId xmlns:a16="http://schemas.microsoft.com/office/drawing/2014/main" id="{91A46A58-6E03-4B7E-A1BF-40C75507AE2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804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190301_121423">
            <a:extLst>
              <a:ext uri="{FF2B5EF4-FFF2-40B4-BE49-F238E27FC236}">
                <a16:creationId xmlns:a16="http://schemas.microsoft.com/office/drawing/2014/main" id="{76BCB05B-3B14-47AC-A78A-5735D0A9F84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987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190301_121408">
            <a:extLst>
              <a:ext uri="{FF2B5EF4-FFF2-40B4-BE49-F238E27FC236}">
                <a16:creationId xmlns:a16="http://schemas.microsoft.com/office/drawing/2014/main" id="{A10CFBF5-6585-420A-9EFC-143D25E17E9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587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159">
            <a:extLst>
              <a:ext uri="{FF2B5EF4-FFF2-40B4-BE49-F238E27FC236}">
                <a16:creationId xmlns:a16="http://schemas.microsoft.com/office/drawing/2014/main" id="{0EA5D1D4-5CDB-420C-B6A3-74C67511F9C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99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0212">
            <a:extLst>
              <a:ext uri="{FF2B5EF4-FFF2-40B4-BE49-F238E27FC236}">
                <a16:creationId xmlns:a16="http://schemas.microsoft.com/office/drawing/2014/main" id="{958305DC-6CD3-43D0-B628-9E93BEED688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323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6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Mechanical Duck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Medad Rufus</dc:creator>
  <cp:lastModifiedBy>Medad Rufus</cp:lastModifiedBy>
  <cp:revision>2</cp:revision>
  <dcterms:created xsi:type="dcterms:W3CDTF">2019-03-04T09:48:12Z</dcterms:created>
  <dcterms:modified xsi:type="dcterms:W3CDTF">2019-03-04T10:10:36Z</dcterms:modified>
</cp:coreProperties>
</file>

<file path=docProps/thumbnail.jpeg>
</file>